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4910-C4BC-4018-B325-69D6C5ADC012}" type="datetimeFigureOut">
              <a:rPr lang="en-AU" smtClean="0"/>
              <a:t>22/12/2015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658EA-DCA4-4AD2-9DD2-AC64FAE432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0418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507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91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1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337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531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57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91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4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5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1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98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2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7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Live In The Light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2009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3792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5560"/>
            <a:ext cx="8458200" cy="3225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This </a:t>
            </a:r>
            <a:r>
              <a:rPr lang="en-AU" dirty="0">
                <a:solidFill>
                  <a:schemeClr val="bg1"/>
                </a:solidFill>
              </a:rPr>
              <a:t>is the light, the light of </a:t>
            </a:r>
            <a:r>
              <a:rPr lang="en-AU" dirty="0" smtClean="0">
                <a:solidFill>
                  <a:schemeClr val="bg1"/>
                </a:solidFill>
              </a:rPr>
              <a:t>Christ,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Breaking through the darkness,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Shining </a:t>
            </a:r>
            <a:r>
              <a:rPr lang="en-AU" dirty="0">
                <a:solidFill>
                  <a:schemeClr val="bg1"/>
                </a:solidFill>
              </a:rPr>
              <a:t>through the night.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Come</a:t>
            </a:r>
            <a:r>
              <a:rPr lang="en-AU" dirty="0">
                <a:solidFill>
                  <a:schemeClr val="bg1"/>
                </a:solidFill>
              </a:rPr>
              <a:t>, walk in the light, the light of Christ,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Follow </a:t>
            </a:r>
            <a:r>
              <a:rPr lang="en-AU" dirty="0">
                <a:solidFill>
                  <a:schemeClr val="bg1"/>
                </a:solidFill>
              </a:rPr>
              <a:t>in his footsteps,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Live </a:t>
            </a:r>
            <a:r>
              <a:rPr lang="en-AU" dirty="0">
                <a:solidFill>
                  <a:schemeClr val="bg1"/>
                </a:solidFill>
              </a:rPr>
              <a:t>in the light.</a:t>
            </a: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025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Live In The Light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2009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7904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Widescreen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2015-12-22T03:48:55Z</dcterms:created>
  <dcterms:modified xsi:type="dcterms:W3CDTF">2015-12-22T03:49:11Z</dcterms:modified>
</cp:coreProperties>
</file>